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696" r:id="rId2"/>
    <p:sldMasterId id="2147483698" r:id="rId3"/>
  </p:sldMasterIdLst>
  <p:notesMasterIdLst>
    <p:notesMasterId r:id="rId22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60" y="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n Baylis" userId="e16f7c28dd61e2a8" providerId="LiveId" clId="{2028F491-8B39-438B-A076-FD4339F54376}"/>
    <pc:docChg chg="delSld delMainMaster">
      <pc:chgData name="Diann Baylis" userId="e16f7c28dd61e2a8" providerId="LiveId" clId="{2028F491-8B39-438B-A076-FD4339F54376}" dt="2025-04-13T22:55:35.508" v="18" actId="47"/>
      <pc:docMkLst>
        <pc:docMk/>
      </pc:docMkLst>
      <pc:sldChg chg="del">
        <pc:chgData name="Diann Baylis" userId="e16f7c28dd61e2a8" providerId="LiveId" clId="{2028F491-8B39-438B-A076-FD4339F54376}" dt="2025-04-13T22:52:45.362" v="0" actId="47"/>
        <pc:sldMkLst>
          <pc:docMk/>
          <pc:sldMk cId="0" sldId="257"/>
        </pc:sldMkLst>
      </pc:sldChg>
      <pc:sldChg chg="del">
        <pc:chgData name="Diann Baylis" userId="e16f7c28dd61e2a8" providerId="LiveId" clId="{2028F491-8B39-438B-A076-FD4339F54376}" dt="2025-04-13T22:55:10.751" v="1" actId="47"/>
        <pc:sldMkLst>
          <pc:docMk/>
          <pc:sldMk cId="0" sldId="275"/>
        </pc:sldMkLst>
      </pc:sldChg>
      <pc:sldChg chg="del">
        <pc:chgData name="Diann Baylis" userId="e16f7c28dd61e2a8" providerId="LiveId" clId="{2028F491-8B39-438B-A076-FD4339F54376}" dt="2025-04-13T22:55:12.423" v="2" actId="47"/>
        <pc:sldMkLst>
          <pc:docMk/>
          <pc:sldMk cId="0" sldId="276"/>
        </pc:sldMkLst>
      </pc:sldChg>
      <pc:sldChg chg="del">
        <pc:chgData name="Diann Baylis" userId="e16f7c28dd61e2a8" providerId="LiveId" clId="{2028F491-8B39-438B-A076-FD4339F54376}" dt="2025-04-13T22:55:13.246" v="3" actId="47"/>
        <pc:sldMkLst>
          <pc:docMk/>
          <pc:sldMk cId="0" sldId="277"/>
        </pc:sldMkLst>
      </pc:sldChg>
      <pc:sldChg chg="del">
        <pc:chgData name="Diann Baylis" userId="e16f7c28dd61e2a8" providerId="LiveId" clId="{2028F491-8B39-438B-A076-FD4339F54376}" dt="2025-04-13T22:55:13.998" v="4" actId="47"/>
        <pc:sldMkLst>
          <pc:docMk/>
          <pc:sldMk cId="0" sldId="278"/>
        </pc:sldMkLst>
      </pc:sldChg>
      <pc:sldChg chg="del">
        <pc:chgData name="Diann Baylis" userId="e16f7c28dd61e2a8" providerId="LiveId" clId="{2028F491-8B39-438B-A076-FD4339F54376}" dt="2025-04-13T22:55:14.862" v="5" actId="47"/>
        <pc:sldMkLst>
          <pc:docMk/>
          <pc:sldMk cId="0" sldId="279"/>
        </pc:sldMkLst>
      </pc:sldChg>
      <pc:sldChg chg="del">
        <pc:chgData name="Diann Baylis" userId="e16f7c28dd61e2a8" providerId="LiveId" clId="{2028F491-8B39-438B-A076-FD4339F54376}" dt="2025-04-13T22:55:16.485" v="6" actId="47"/>
        <pc:sldMkLst>
          <pc:docMk/>
          <pc:sldMk cId="0" sldId="280"/>
        </pc:sldMkLst>
      </pc:sldChg>
      <pc:sldChg chg="del">
        <pc:chgData name="Diann Baylis" userId="e16f7c28dd61e2a8" providerId="LiveId" clId="{2028F491-8B39-438B-A076-FD4339F54376}" dt="2025-04-13T22:55:17.620" v="7" actId="47"/>
        <pc:sldMkLst>
          <pc:docMk/>
          <pc:sldMk cId="0" sldId="281"/>
        </pc:sldMkLst>
      </pc:sldChg>
      <pc:sldChg chg="del">
        <pc:chgData name="Diann Baylis" userId="e16f7c28dd61e2a8" providerId="LiveId" clId="{2028F491-8B39-438B-A076-FD4339F54376}" dt="2025-04-13T22:55:19.175" v="8" actId="47"/>
        <pc:sldMkLst>
          <pc:docMk/>
          <pc:sldMk cId="0" sldId="282"/>
        </pc:sldMkLst>
      </pc:sldChg>
      <pc:sldChg chg="del">
        <pc:chgData name="Diann Baylis" userId="e16f7c28dd61e2a8" providerId="LiveId" clId="{2028F491-8B39-438B-A076-FD4339F54376}" dt="2025-04-13T22:55:21.003" v="9" actId="47"/>
        <pc:sldMkLst>
          <pc:docMk/>
          <pc:sldMk cId="0" sldId="283"/>
        </pc:sldMkLst>
      </pc:sldChg>
      <pc:sldChg chg="del">
        <pc:chgData name="Diann Baylis" userId="e16f7c28dd61e2a8" providerId="LiveId" clId="{2028F491-8B39-438B-A076-FD4339F54376}" dt="2025-04-13T22:55:22.216" v="10" actId="47"/>
        <pc:sldMkLst>
          <pc:docMk/>
          <pc:sldMk cId="0" sldId="284"/>
        </pc:sldMkLst>
      </pc:sldChg>
      <pc:sldChg chg="del">
        <pc:chgData name="Diann Baylis" userId="e16f7c28dd61e2a8" providerId="LiveId" clId="{2028F491-8B39-438B-A076-FD4339F54376}" dt="2025-04-13T22:55:23.466" v="11" actId="47"/>
        <pc:sldMkLst>
          <pc:docMk/>
          <pc:sldMk cId="0" sldId="285"/>
        </pc:sldMkLst>
      </pc:sldChg>
      <pc:sldChg chg="del">
        <pc:chgData name="Diann Baylis" userId="e16f7c28dd61e2a8" providerId="LiveId" clId="{2028F491-8B39-438B-A076-FD4339F54376}" dt="2025-04-13T22:55:24.712" v="12" actId="47"/>
        <pc:sldMkLst>
          <pc:docMk/>
          <pc:sldMk cId="0" sldId="286"/>
        </pc:sldMkLst>
      </pc:sldChg>
      <pc:sldChg chg="del">
        <pc:chgData name="Diann Baylis" userId="e16f7c28dd61e2a8" providerId="LiveId" clId="{2028F491-8B39-438B-A076-FD4339F54376}" dt="2025-04-13T22:55:25.882" v="13" actId="47"/>
        <pc:sldMkLst>
          <pc:docMk/>
          <pc:sldMk cId="0" sldId="287"/>
        </pc:sldMkLst>
      </pc:sldChg>
      <pc:sldChg chg="del">
        <pc:chgData name="Diann Baylis" userId="e16f7c28dd61e2a8" providerId="LiveId" clId="{2028F491-8B39-438B-A076-FD4339F54376}" dt="2025-04-13T22:55:27.885" v="14" actId="47"/>
        <pc:sldMkLst>
          <pc:docMk/>
          <pc:sldMk cId="0" sldId="288"/>
        </pc:sldMkLst>
      </pc:sldChg>
      <pc:sldChg chg="del">
        <pc:chgData name="Diann Baylis" userId="e16f7c28dd61e2a8" providerId="LiveId" clId="{2028F491-8B39-438B-A076-FD4339F54376}" dt="2025-04-13T22:55:29.415" v="15" actId="47"/>
        <pc:sldMkLst>
          <pc:docMk/>
          <pc:sldMk cId="0" sldId="289"/>
        </pc:sldMkLst>
      </pc:sldChg>
      <pc:sldChg chg="del">
        <pc:chgData name="Diann Baylis" userId="e16f7c28dd61e2a8" providerId="LiveId" clId="{2028F491-8B39-438B-A076-FD4339F54376}" dt="2025-04-13T22:55:32.055" v="16" actId="47"/>
        <pc:sldMkLst>
          <pc:docMk/>
          <pc:sldMk cId="0" sldId="290"/>
        </pc:sldMkLst>
      </pc:sldChg>
      <pc:sldChg chg="del">
        <pc:chgData name="Diann Baylis" userId="e16f7c28dd61e2a8" providerId="LiveId" clId="{2028F491-8B39-438B-A076-FD4339F54376}" dt="2025-04-13T22:55:33.734" v="17" actId="47"/>
        <pc:sldMkLst>
          <pc:docMk/>
          <pc:sldMk cId="0" sldId="291"/>
        </pc:sldMkLst>
      </pc:sldChg>
      <pc:sldChg chg="del">
        <pc:chgData name="Diann Baylis" userId="e16f7c28dd61e2a8" providerId="LiveId" clId="{2028F491-8B39-438B-A076-FD4339F54376}" dt="2025-04-13T22:55:35.508" v="18" actId="47"/>
        <pc:sldMkLst>
          <pc:docMk/>
          <pc:sldMk cId="0" sldId="292"/>
        </pc:sldMkLst>
      </pc:sldChg>
      <pc:sldMasterChg chg="del delSldLayout">
        <pc:chgData name="Diann Baylis" userId="e16f7c28dd61e2a8" providerId="LiveId" clId="{2028F491-8B39-438B-A076-FD4339F54376}" dt="2025-04-13T22:55:16.485" v="6" actId="47"/>
        <pc:sldMasterMkLst>
          <pc:docMk/>
          <pc:sldMasterMk cId="0" sldId="2147483697"/>
        </pc:sldMasterMkLst>
        <pc:sldLayoutChg chg="del">
          <pc:chgData name="Diann Baylis" userId="e16f7c28dd61e2a8" providerId="LiveId" clId="{2028F491-8B39-438B-A076-FD4339F54376}" dt="2025-04-13T22:55:14.862" v="5" actId="47"/>
          <pc:sldLayoutMkLst>
            <pc:docMk/>
            <pc:sldMasterMk cId="0" sldId="2147483697"/>
            <pc:sldLayoutMk cId="0" sldId="2147483670"/>
          </pc:sldLayoutMkLst>
        </pc:sldLayoutChg>
        <pc:sldLayoutChg chg="del">
          <pc:chgData name="Diann Baylis" userId="e16f7c28dd61e2a8" providerId="LiveId" clId="{2028F491-8B39-438B-A076-FD4339F54376}" dt="2025-04-13T22:55:16.485" v="6" actId="47"/>
          <pc:sldLayoutMkLst>
            <pc:docMk/>
            <pc:sldMasterMk cId="0" sldId="2147483697"/>
            <pc:sldLayoutMk cId="0" sldId="2147483671"/>
          </pc:sldLayoutMkLst>
        </pc:sldLayoutChg>
        <pc:sldLayoutChg chg="del">
          <pc:chgData name="Diann Baylis" userId="e16f7c28dd61e2a8" providerId="LiveId" clId="{2028F491-8B39-438B-A076-FD4339F54376}" dt="2025-04-13T22:55:16.485" v="6" actId="47"/>
          <pc:sldLayoutMkLst>
            <pc:docMk/>
            <pc:sldMasterMk cId="0" sldId="2147483697"/>
            <pc:sldLayoutMk cId="0" sldId="2147483672"/>
          </pc:sldLayoutMkLst>
        </pc:sldLayoutChg>
        <pc:sldLayoutChg chg="del">
          <pc:chgData name="Diann Baylis" userId="e16f7c28dd61e2a8" providerId="LiveId" clId="{2028F491-8B39-438B-A076-FD4339F54376}" dt="2025-04-13T22:55:16.485" v="6" actId="47"/>
          <pc:sldLayoutMkLst>
            <pc:docMk/>
            <pc:sldMasterMk cId="0" sldId="2147483697"/>
            <pc:sldLayoutMk cId="0" sldId="2147483673"/>
          </pc:sldLayoutMkLst>
        </pc:sldLayoutChg>
        <pc:sldLayoutChg chg="del">
          <pc:chgData name="Diann Baylis" userId="e16f7c28dd61e2a8" providerId="LiveId" clId="{2028F491-8B39-438B-A076-FD4339F54376}" dt="2025-04-13T22:55:16.485" v="6" actId="47"/>
          <pc:sldLayoutMkLst>
            <pc:docMk/>
            <pc:sldMasterMk cId="0" sldId="2147483697"/>
            <pc:sldLayoutMk cId="0" sldId="2147483674"/>
          </pc:sldLayoutMkLst>
        </pc:sldLayoutChg>
        <pc:sldLayoutChg chg="del">
          <pc:chgData name="Diann Baylis" userId="e16f7c28dd61e2a8" providerId="LiveId" clId="{2028F491-8B39-438B-A076-FD4339F54376}" dt="2025-04-13T22:55:16.485" v="6" actId="47"/>
          <pc:sldLayoutMkLst>
            <pc:docMk/>
            <pc:sldMasterMk cId="0" sldId="2147483697"/>
            <pc:sldLayoutMk cId="0" sldId="2147483675"/>
          </pc:sldLayoutMkLst>
        </pc:sldLayoutChg>
        <pc:sldLayoutChg chg="del">
          <pc:chgData name="Diann Baylis" userId="e16f7c28dd61e2a8" providerId="LiveId" clId="{2028F491-8B39-438B-A076-FD4339F54376}" dt="2025-04-13T22:55:16.485" v="6" actId="47"/>
          <pc:sldLayoutMkLst>
            <pc:docMk/>
            <pc:sldMasterMk cId="0" sldId="2147483697"/>
            <pc:sldLayoutMk cId="0" sldId="2147483676"/>
          </pc:sldLayoutMkLst>
        </pc:sldLayoutChg>
        <pc:sldLayoutChg chg="del">
          <pc:chgData name="Diann Baylis" userId="e16f7c28dd61e2a8" providerId="LiveId" clId="{2028F491-8B39-438B-A076-FD4339F54376}" dt="2025-04-13T22:55:16.485" v="6" actId="47"/>
          <pc:sldLayoutMkLst>
            <pc:docMk/>
            <pc:sldMasterMk cId="0" sldId="2147483697"/>
            <pc:sldLayoutMk cId="0" sldId="2147483677"/>
          </pc:sldLayoutMkLst>
        </pc:sldLayoutChg>
        <pc:sldLayoutChg chg="del">
          <pc:chgData name="Diann Baylis" userId="e16f7c28dd61e2a8" providerId="LiveId" clId="{2028F491-8B39-438B-A076-FD4339F54376}" dt="2025-04-13T22:55:16.485" v="6" actId="47"/>
          <pc:sldLayoutMkLst>
            <pc:docMk/>
            <pc:sldMasterMk cId="0" sldId="2147483697"/>
            <pc:sldLayoutMk cId="0" sldId="2147483678"/>
          </pc:sldLayoutMkLst>
        </pc:sldLayoutChg>
        <pc:sldLayoutChg chg="del">
          <pc:chgData name="Diann Baylis" userId="e16f7c28dd61e2a8" providerId="LiveId" clId="{2028F491-8B39-438B-A076-FD4339F54376}" dt="2025-04-13T22:55:16.485" v="6" actId="47"/>
          <pc:sldLayoutMkLst>
            <pc:docMk/>
            <pc:sldMasterMk cId="0" sldId="2147483697"/>
            <pc:sldLayoutMk cId="0" sldId="2147483679"/>
          </pc:sldLayoutMkLst>
        </pc:sldLayoutChg>
        <pc:sldLayoutChg chg="del">
          <pc:chgData name="Diann Baylis" userId="e16f7c28dd61e2a8" providerId="LiveId" clId="{2028F491-8B39-438B-A076-FD4339F54376}" dt="2025-04-13T22:55:16.485" v="6" actId="47"/>
          <pc:sldLayoutMkLst>
            <pc:docMk/>
            <pc:sldMasterMk cId="0" sldId="2147483697"/>
            <pc:sldLayoutMk cId="0" sldId="2147483680"/>
          </pc:sldLayoutMkLst>
        </pc:sldLayoutChg>
        <pc:sldLayoutChg chg="del">
          <pc:chgData name="Diann Baylis" userId="e16f7c28dd61e2a8" providerId="LiveId" clId="{2028F491-8B39-438B-A076-FD4339F54376}" dt="2025-04-13T22:55:16.485" v="6" actId="47"/>
          <pc:sldLayoutMkLst>
            <pc:docMk/>
            <pc:sldMasterMk cId="0" sldId="2147483697"/>
            <pc:sldLayoutMk cId="0" sldId="2147483681"/>
          </pc:sldLayoutMkLst>
        </pc:sldLayoutChg>
        <pc:sldLayoutChg chg="del">
          <pc:chgData name="Diann Baylis" userId="e16f7c28dd61e2a8" providerId="LiveId" clId="{2028F491-8B39-438B-A076-FD4339F54376}" dt="2025-04-13T22:55:16.485" v="6" actId="47"/>
          <pc:sldLayoutMkLst>
            <pc:docMk/>
            <pc:sldMasterMk cId="0" sldId="2147483697"/>
            <pc:sldLayoutMk cId="0" sldId="2147483682"/>
          </pc:sldLayoutMkLst>
        </pc:sldLayoutChg>
      </pc:sldMasterChg>
      <pc:sldMasterChg chg="delSldLayout">
        <pc:chgData name="Diann Baylis" userId="e16f7c28dd61e2a8" providerId="LiveId" clId="{2028F491-8B39-438B-A076-FD4339F54376}" dt="2025-04-13T22:55:29.415" v="15" actId="47"/>
        <pc:sldMasterMkLst>
          <pc:docMk/>
          <pc:sldMasterMk cId="0" sldId="2147483698"/>
        </pc:sldMasterMkLst>
        <pc:sldLayoutChg chg="del">
          <pc:chgData name="Diann Baylis" userId="e16f7c28dd61e2a8" providerId="LiveId" clId="{2028F491-8B39-438B-A076-FD4339F54376}" dt="2025-04-13T22:55:29.415" v="15" actId="47"/>
          <pc:sldLayoutMkLst>
            <pc:docMk/>
            <pc:sldMasterMk cId="0" sldId="2147483698"/>
            <pc:sldLayoutMk cId="0" sldId="214748369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2a1c454a81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22a1c454a81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2a1c454a81_0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g22a1c454a81_0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5f0eafae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8" name="Google Shape;408;g25f0eafae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g25f0eafae96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1430373b3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1430373b3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144c9f5f4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144c9f5f4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2a1c454a81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g22a1c454a81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2a1c454a81_0_1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g22a1c454a81_0_1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2a1c454a81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g22a1c454a81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2a1c454a81_0_1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g22a1c454a81_0_1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g22a1c454a81_0_15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1430373b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1430373b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1430373b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31430373b3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g31430373b3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2a1c454a81_0_1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22a1c454a81_0_1773:notes"/>
          <p:cNvSpPr txBox="1">
            <a:spLocks noGrp="1"/>
          </p:cNvSpPr>
          <p:nvPr>
            <p:ph type="body" idx="1"/>
          </p:nvPr>
        </p:nvSpPr>
        <p:spPr>
          <a:xfrm>
            <a:off x="685800" y="5036651"/>
            <a:ext cx="54864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g22a1c454a81_0_17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2a1c454a81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22a1c454a81_0_597:notes"/>
          <p:cNvSpPr txBox="1">
            <a:spLocks noGrp="1"/>
          </p:cNvSpPr>
          <p:nvPr>
            <p:ph type="body" idx="1"/>
          </p:nvPr>
        </p:nvSpPr>
        <p:spPr>
          <a:xfrm>
            <a:off x="685800" y="5036651"/>
            <a:ext cx="54864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g22a1c454a81_0_5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2a1c454a81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g22a1c454a81_0_576:notes"/>
          <p:cNvSpPr txBox="1">
            <a:spLocks noGrp="1"/>
          </p:cNvSpPr>
          <p:nvPr>
            <p:ph type="body" idx="1"/>
          </p:nvPr>
        </p:nvSpPr>
        <p:spPr>
          <a:xfrm>
            <a:off x="685800" y="5036651"/>
            <a:ext cx="54864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g22a1c454a81_0_5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2a1c454a81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22a1c454a81_0_569:notes"/>
          <p:cNvSpPr txBox="1">
            <a:spLocks noGrp="1"/>
          </p:cNvSpPr>
          <p:nvPr>
            <p:ph type="body" idx="1"/>
          </p:nvPr>
        </p:nvSpPr>
        <p:spPr>
          <a:xfrm>
            <a:off x="685800" y="5036651"/>
            <a:ext cx="54864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g22a1c454a81_0_5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2a1c454a81_0_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22a1c454a81_0_10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22a1c454a81_0_10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2a1c454a81_0_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g22a1c454a81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2a1c454a81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g22a1c454a81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3A71AB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28167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Roboto"/>
              <a:buNone/>
              <a:defRPr sz="4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1" name="Google Shape;61;p14"/>
          <p:cNvCxnSpPr/>
          <p:nvPr/>
        </p:nvCxnSpPr>
        <p:spPr>
          <a:xfrm>
            <a:off x="1143000" y="750498"/>
            <a:ext cx="2066100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2" name="Google Shape;62;p1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0229" y="273546"/>
            <a:ext cx="923092" cy="47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434337"/>
            <a:ext cx="3751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1AB"/>
              </a:buClr>
              <a:buSzPts val="3300"/>
              <a:buFont typeface="Roboto"/>
              <a:buNone/>
              <a:defRPr b="1">
                <a:solidFill>
                  <a:srgbClr val="3A71A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2100"/>
              <a:buChar char="•"/>
              <a:defRPr>
                <a:solidFill>
                  <a:srgbClr val="C125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05529" y="273844"/>
            <a:ext cx="809823" cy="418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5"/>
          <p:cNvCxnSpPr/>
          <p:nvPr/>
        </p:nvCxnSpPr>
        <p:spPr>
          <a:xfrm>
            <a:off x="628650" y="978640"/>
            <a:ext cx="2066100" cy="0"/>
          </a:xfrm>
          <a:prstGeom prst="straightConnector1">
            <a:avLst/>
          </a:prstGeom>
          <a:noFill/>
          <a:ln w="57150" cap="flat" cmpd="sng">
            <a:solidFill>
              <a:srgbClr val="3A71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628650" y="263083"/>
            <a:ext cx="3751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1AB"/>
              </a:buClr>
              <a:buSzPts val="3300"/>
              <a:buFont typeface="Roboto"/>
              <a:buNone/>
            </a:pPr>
            <a:r>
              <a:rPr lang="en" sz="3300" b="1" i="0" u="none" strike="noStrike" cap="none">
                <a:solidFill>
                  <a:srgbClr val="3A71AB"/>
                </a:solidFill>
                <a:latin typeface="Roboto"/>
                <a:ea typeface="Roboto"/>
                <a:cs typeface="Roboto"/>
                <a:sym typeface="Roboto"/>
              </a:rPr>
              <a:t>Click To Edit Master Title Style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05529" y="263083"/>
            <a:ext cx="809823" cy="41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3A71AB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28167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Roboto"/>
              <a:buNone/>
              <a:defRPr sz="4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8" name="Google Shape;228;p40"/>
          <p:cNvCxnSpPr/>
          <p:nvPr/>
        </p:nvCxnSpPr>
        <p:spPr>
          <a:xfrm>
            <a:off x="1143000" y="750498"/>
            <a:ext cx="2066100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9" name="Google Shape;229;p40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0229" y="273546"/>
            <a:ext cx="923092" cy="47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>
            <a:spLocks noGrp="1"/>
          </p:cNvSpPr>
          <p:nvPr>
            <p:ph type="title"/>
          </p:nvPr>
        </p:nvSpPr>
        <p:spPr>
          <a:xfrm>
            <a:off x="628650" y="434337"/>
            <a:ext cx="3751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1AB"/>
              </a:buClr>
              <a:buSzPts val="3300"/>
              <a:buFont typeface="Roboto"/>
              <a:buNone/>
              <a:defRPr b="1">
                <a:solidFill>
                  <a:srgbClr val="3A71A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2100"/>
              <a:buChar char="•"/>
              <a:defRPr>
                <a:solidFill>
                  <a:srgbClr val="C125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6" name="Google Shape;236;p4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05529" y="273844"/>
            <a:ext cx="809823" cy="418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41"/>
          <p:cNvCxnSpPr/>
          <p:nvPr/>
        </p:nvCxnSpPr>
        <p:spPr>
          <a:xfrm>
            <a:off x="628650" y="978640"/>
            <a:ext cx="2066100" cy="0"/>
          </a:xfrm>
          <a:prstGeom prst="straightConnector1">
            <a:avLst/>
          </a:prstGeom>
          <a:noFill/>
          <a:ln w="57150" cap="flat" cmpd="sng">
            <a:solidFill>
              <a:srgbClr val="3A71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4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54" name="Google Shape;254;p4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4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56" name="Google Shape;256;p4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45"/>
          <p:cNvSpPr txBox="1"/>
          <p:nvPr/>
        </p:nvSpPr>
        <p:spPr>
          <a:xfrm>
            <a:off x="628650" y="263083"/>
            <a:ext cx="3751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1AB"/>
              </a:buClr>
              <a:buSzPts val="3300"/>
              <a:buFont typeface="Roboto"/>
              <a:buNone/>
            </a:pPr>
            <a:r>
              <a:rPr lang="en" sz="3300" b="1" i="0" u="none" strike="noStrike" cap="none">
                <a:solidFill>
                  <a:srgbClr val="3A71AB"/>
                </a:solidFill>
                <a:latin typeface="Roboto"/>
                <a:ea typeface="Roboto"/>
                <a:cs typeface="Roboto"/>
                <a:sym typeface="Roboto"/>
              </a:rPr>
              <a:t>Click To Edit Master Title Style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4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05529" y="263083"/>
            <a:ext cx="809823" cy="41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73" name="Google Shape;273;p4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74" name="Google Shape;274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4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81" name="Google Shape;281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9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0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0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locator.ice.gov/odls/#/search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rc.org/red-card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hyperlink" Target="https://www.ilrc.org/sites/default/files/resources/red_cards-how_to-culture_strike_illustrated_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2530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2"/>
          <p:cNvSpPr txBox="1">
            <a:spLocks noGrp="1"/>
          </p:cNvSpPr>
          <p:nvPr>
            <p:ph type="ctrTitle"/>
          </p:nvPr>
        </p:nvSpPr>
        <p:spPr>
          <a:xfrm>
            <a:off x="1060550" y="371050"/>
            <a:ext cx="6110400" cy="20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</a:pPr>
            <a:r>
              <a:rPr lang="en" sz="3600" b="1"/>
              <a:t>Know Your Rights</a:t>
            </a:r>
            <a:endParaRPr sz="3600" b="1"/>
          </a:p>
        </p:txBody>
      </p:sp>
      <p:sp>
        <p:nvSpPr>
          <p:cNvPr id="305" name="Google Shape;305;p52"/>
          <p:cNvSpPr txBox="1"/>
          <p:nvPr/>
        </p:nvSpPr>
        <p:spPr>
          <a:xfrm>
            <a:off x="1060550" y="2571753"/>
            <a:ext cx="67305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endParaRPr sz="2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2"/>
          <p:cNvSpPr txBox="1">
            <a:spLocks noGrp="1"/>
          </p:cNvSpPr>
          <p:nvPr>
            <p:ph type="title"/>
          </p:nvPr>
        </p:nvSpPr>
        <p:spPr>
          <a:xfrm>
            <a:off x="628649" y="224735"/>
            <a:ext cx="68310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n" sz="3000"/>
              <a:t>If Immigration Comes to Your Home...</a:t>
            </a:r>
            <a:endParaRPr/>
          </a:p>
        </p:txBody>
      </p:sp>
      <p:sp>
        <p:nvSpPr>
          <p:cNvPr id="404" name="Google Shape;404;p62"/>
          <p:cNvSpPr txBox="1">
            <a:spLocks noGrp="1"/>
          </p:cNvSpPr>
          <p:nvPr>
            <p:ph type="body" idx="1"/>
          </p:nvPr>
        </p:nvSpPr>
        <p:spPr>
          <a:xfrm>
            <a:off x="362150" y="1081925"/>
            <a:ext cx="6317100" cy="3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77500" lnSpcReduction="20000"/>
          </a:bodyPr>
          <a:lstStyle/>
          <a:p>
            <a:pPr marL="177800" lvl="0" indent="-18747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12530"/>
              </a:buClr>
              <a:buSzPct val="100000"/>
              <a:buChar char="•"/>
            </a:pPr>
            <a:r>
              <a:rPr lang="en" sz="2261" b="1"/>
              <a:t>Do not immediately open the door</a:t>
            </a:r>
            <a:r>
              <a:rPr lang="en" sz="2261"/>
              <a:t>:  </a:t>
            </a:r>
            <a:endParaRPr sz="2261"/>
          </a:p>
          <a:p>
            <a:pPr marL="177800" lvl="0" indent="-18747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12530"/>
              </a:buClr>
              <a:buSzPct val="100000"/>
              <a:buChar char="•"/>
            </a:pPr>
            <a:r>
              <a:rPr lang="en" sz="2261">
                <a:solidFill>
                  <a:schemeClr val="dk1"/>
                </a:solidFill>
              </a:rPr>
              <a:t>Legally, you do not need to open the door unless the officer provides you with a warrant signed by a judge.</a:t>
            </a:r>
            <a:endParaRPr sz="2561"/>
          </a:p>
          <a:p>
            <a:pPr marL="177800" lvl="0" indent="-187471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261">
                <a:solidFill>
                  <a:schemeClr val="dk1"/>
                </a:solidFill>
              </a:rPr>
              <a:t>Ask officers to identify themselves (agency, name, ID) </a:t>
            </a:r>
            <a:endParaRPr sz="2561"/>
          </a:p>
          <a:p>
            <a:pPr marL="177800" lvl="0" indent="-187471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261">
                <a:solidFill>
                  <a:schemeClr val="dk1"/>
                </a:solidFill>
              </a:rPr>
              <a:t>Ask if they have a </a:t>
            </a:r>
            <a:r>
              <a:rPr lang="en" sz="2261" b="1">
                <a:solidFill>
                  <a:srgbClr val="C00000"/>
                </a:solidFill>
              </a:rPr>
              <a:t>warrant</a:t>
            </a:r>
            <a:r>
              <a:rPr lang="en" sz="2261">
                <a:solidFill>
                  <a:schemeClr val="dk1"/>
                </a:solidFill>
              </a:rPr>
              <a:t> signed by a judge</a:t>
            </a:r>
            <a:endParaRPr sz="2261">
              <a:solidFill>
                <a:schemeClr val="dk1"/>
              </a:solidFill>
            </a:endParaRPr>
          </a:p>
          <a:p>
            <a:pPr marL="177800" lvl="0" indent="-187471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261">
                <a:solidFill>
                  <a:schemeClr val="dk1"/>
                </a:solidFill>
              </a:rPr>
              <a:t>Slide a “Know Your Rights” card under the door </a:t>
            </a:r>
            <a:endParaRPr sz="2561"/>
          </a:p>
          <a:p>
            <a:pPr marL="177800" lvl="0" indent="-187471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261">
                <a:solidFill>
                  <a:schemeClr val="dk1"/>
                </a:solidFill>
              </a:rPr>
              <a:t>You have the right to remain silent and to an attorney. If  you choose to invoke that, state to officers “I request my right to silence and to an attorney.”</a:t>
            </a:r>
            <a:endParaRPr sz="2561"/>
          </a:p>
          <a:p>
            <a:pPr marL="177800" lvl="0" indent="-187471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261">
                <a:solidFill>
                  <a:schemeClr val="dk1"/>
                </a:solidFill>
              </a:rPr>
              <a:t>Call a US citizen friend or family or an attorney</a:t>
            </a:r>
            <a:endParaRPr sz="2561"/>
          </a:p>
          <a:p>
            <a:pPr marL="177800" lvl="0" indent="-50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ct val="100000"/>
              <a:buNone/>
            </a:pPr>
            <a:endParaRPr/>
          </a:p>
        </p:txBody>
      </p:sp>
      <p:pic>
        <p:nvPicPr>
          <p:cNvPr id="405" name="Google Shape;40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4018" y="1470085"/>
            <a:ext cx="2157152" cy="3430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3"/>
          <p:cNvSpPr txBox="1">
            <a:spLocks noGrp="1"/>
          </p:cNvSpPr>
          <p:nvPr>
            <p:ph type="title"/>
          </p:nvPr>
        </p:nvSpPr>
        <p:spPr>
          <a:xfrm>
            <a:off x="457200" y="358150"/>
            <a:ext cx="71325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n" sz="3000"/>
              <a:t>When can Law Enforcement  enter my home?</a:t>
            </a:r>
            <a:endParaRPr/>
          </a:p>
        </p:txBody>
      </p:sp>
      <p:pic>
        <p:nvPicPr>
          <p:cNvPr id="412" name="Google Shape;412;p63"/>
          <p:cNvPicPr preferRelativeResize="0"/>
          <p:nvPr/>
        </p:nvPicPr>
        <p:blipFill rotWithShape="1">
          <a:blip r:embed="rId3">
            <a:alphaModFix/>
          </a:blip>
          <a:srcRect t="15675"/>
          <a:stretch/>
        </p:blipFill>
        <p:spPr>
          <a:xfrm>
            <a:off x="812463" y="1195700"/>
            <a:ext cx="7519075" cy="36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4"/>
          <p:cNvSpPr txBox="1">
            <a:spLocks noGrp="1"/>
          </p:cNvSpPr>
          <p:nvPr>
            <p:ph type="title"/>
          </p:nvPr>
        </p:nvSpPr>
        <p:spPr>
          <a:xfrm>
            <a:off x="628650" y="434325"/>
            <a:ext cx="5856600" cy="516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Warrants</a:t>
            </a:r>
            <a:endParaRPr/>
          </a:p>
        </p:txBody>
      </p:sp>
      <p:sp>
        <p:nvSpPr>
          <p:cNvPr id="418" name="Google Shape;418;p64"/>
          <p:cNvSpPr txBox="1">
            <a:spLocks noGrp="1"/>
          </p:cNvSpPr>
          <p:nvPr>
            <p:ph type="body" idx="1"/>
          </p:nvPr>
        </p:nvSpPr>
        <p:spPr>
          <a:xfrm>
            <a:off x="1076225" y="950325"/>
            <a:ext cx="7332000" cy="516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55000" lnSpcReduction="10000"/>
          </a:bodyPr>
          <a:lstStyle/>
          <a:p>
            <a:pPr marL="1828800" lvl="0" indent="4572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			Example of immigration warrant: does not give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          Example of warrant signed by a judge 		immigration permission to enter the home</a:t>
            </a:r>
            <a:endParaRPr/>
          </a:p>
        </p:txBody>
      </p:sp>
      <p:pic>
        <p:nvPicPr>
          <p:cNvPr id="419" name="Google Shape;419;p64"/>
          <p:cNvPicPr preferRelativeResize="0"/>
          <p:nvPr/>
        </p:nvPicPr>
        <p:blipFill rotWithShape="1">
          <a:blip r:embed="rId3">
            <a:alphaModFix/>
          </a:blip>
          <a:srcRect t="8825"/>
          <a:stretch/>
        </p:blipFill>
        <p:spPr>
          <a:xfrm>
            <a:off x="1076225" y="1419300"/>
            <a:ext cx="6732351" cy="376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5"/>
          <p:cNvSpPr txBox="1">
            <a:spLocks noGrp="1"/>
          </p:cNvSpPr>
          <p:nvPr>
            <p:ph type="title"/>
          </p:nvPr>
        </p:nvSpPr>
        <p:spPr>
          <a:xfrm>
            <a:off x="628650" y="434337"/>
            <a:ext cx="3751500" cy="516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Driver’s Licenses</a:t>
            </a:r>
            <a:endParaRPr/>
          </a:p>
        </p:txBody>
      </p:sp>
      <p:sp>
        <p:nvSpPr>
          <p:cNvPr id="425" name="Google Shape;425;p6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YOU MUST: drive only on a full driver’s license, not a permit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TO DRIVE on a permit, you must have someone in the car who has:</a:t>
            </a:r>
            <a:endParaRPr/>
          </a:p>
          <a:p>
            <a:pPr marL="9144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AutoNum type="arabicParenR"/>
            </a:pPr>
            <a:r>
              <a:rPr lang="en"/>
              <a:t>Been driving for 1 year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	2)	Over the age of 21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	3)	Sitting next to the driver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6"/>
          <p:cNvSpPr txBox="1">
            <a:spLocks noGrp="1"/>
          </p:cNvSpPr>
          <p:nvPr>
            <p:ph type="title"/>
          </p:nvPr>
        </p:nvSpPr>
        <p:spPr>
          <a:xfrm>
            <a:off x="533403" y="0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n" sz="3000"/>
              <a:t>If You Are Stopped When Driving…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431" name="Google Shape;431;p66"/>
          <p:cNvSpPr txBox="1">
            <a:spLocks noGrp="1"/>
          </p:cNvSpPr>
          <p:nvPr>
            <p:ph type="dt" idx="10"/>
          </p:nvPr>
        </p:nvSpPr>
        <p:spPr>
          <a:xfrm>
            <a:off x="471488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12/4/20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6"/>
          <p:cNvSpPr txBox="1">
            <a:spLocks noGrp="1"/>
          </p:cNvSpPr>
          <p:nvPr>
            <p:ph type="ftr" idx="11"/>
          </p:nvPr>
        </p:nvSpPr>
        <p:spPr>
          <a:xfrm>
            <a:off x="2271713" y="3575447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www.miracoalition.org</a:t>
            </a:r>
            <a:endParaRPr/>
          </a:p>
        </p:txBody>
      </p:sp>
      <p:sp>
        <p:nvSpPr>
          <p:cNvPr id="433" name="Google Shape;433;p66"/>
          <p:cNvSpPr txBox="1">
            <a:spLocks noGrp="1"/>
          </p:cNvSpPr>
          <p:nvPr>
            <p:ph type="body" idx="1"/>
          </p:nvPr>
        </p:nvSpPr>
        <p:spPr>
          <a:xfrm>
            <a:off x="404275" y="978299"/>
            <a:ext cx="7429500" cy="3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If you live in Massachusetts you are eligible to get a driver’s license regardless of immigration status!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2530"/>
              </a:buClr>
              <a:buSzPts val="2000"/>
              <a:buChar char="•"/>
            </a:pPr>
            <a:r>
              <a:rPr lang="en" sz="2000"/>
              <a:t>Stay in the car. Place your hands on the steering wheel so        the officer can see them. </a:t>
            </a:r>
            <a:endParaRPr sz="2000"/>
          </a:p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2530"/>
              </a:buClr>
              <a:buSzPts val="2000"/>
              <a:buChar char="•"/>
            </a:pPr>
            <a:r>
              <a:rPr lang="en" sz="2000"/>
              <a:t>You do not need to answer any questions but driver must provide name and address. Show your KYR card.</a:t>
            </a:r>
            <a:endParaRPr sz="2000"/>
          </a:p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2530"/>
              </a:buClr>
              <a:buSzPts val="2000"/>
              <a:buChar char="•"/>
            </a:pPr>
            <a:r>
              <a:rPr lang="en" sz="2000"/>
              <a:t>Police can search your car if they have probable cause to believe you have been involved in a crime</a:t>
            </a:r>
            <a:endParaRPr/>
          </a:p>
          <a:p>
            <a:pPr marL="520700" lvl="1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b="1"/>
              <a:t>STATE CLEARLY THAT YOU DO NOT CONSENT TO THE SEARCH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2000"/>
              <a:buChar char="•"/>
            </a:pPr>
            <a:r>
              <a:rPr lang="en" sz="2000" b="1"/>
              <a:t>Do not provide false documents</a:t>
            </a:r>
            <a:endParaRPr/>
          </a:p>
        </p:txBody>
      </p:sp>
      <p:pic>
        <p:nvPicPr>
          <p:cNvPr id="434" name="Google Shape;434;p66"/>
          <p:cNvPicPr preferRelativeResize="0"/>
          <p:nvPr/>
        </p:nvPicPr>
        <p:blipFill rotWithShape="1">
          <a:blip r:embed="rId3">
            <a:alphaModFix/>
          </a:blip>
          <a:srcRect l="13993" r="10075"/>
          <a:stretch/>
        </p:blipFill>
        <p:spPr>
          <a:xfrm>
            <a:off x="7165275" y="2199450"/>
            <a:ext cx="1849600" cy="16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7"/>
          <p:cNvSpPr txBox="1">
            <a:spLocks noGrp="1"/>
          </p:cNvSpPr>
          <p:nvPr>
            <p:ph type="title"/>
          </p:nvPr>
        </p:nvSpPr>
        <p:spPr>
          <a:xfrm>
            <a:off x="430039" y="259733"/>
            <a:ext cx="891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n" sz="3000"/>
              <a:t>If Immigration or Police Stops You in Public…</a:t>
            </a:r>
            <a:endParaRPr/>
          </a:p>
        </p:txBody>
      </p:sp>
      <p:sp>
        <p:nvSpPr>
          <p:cNvPr id="440" name="Google Shape;440;p67"/>
          <p:cNvSpPr txBox="1">
            <a:spLocks noGrp="1"/>
          </p:cNvSpPr>
          <p:nvPr>
            <p:ph type="body" idx="1"/>
          </p:nvPr>
        </p:nvSpPr>
        <p:spPr>
          <a:xfrm>
            <a:off x="200338" y="1117113"/>
            <a:ext cx="7280700" cy="3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2530"/>
              </a:buClr>
              <a:buSzPts val="1800"/>
              <a:buChar char="•"/>
            </a:pPr>
            <a:r>
              <a:rPr lang="en" sz="1800"/>
              <a:t>Stay calm - Do not run or resist arrest!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1800"/>
              <a:buChar char="•"/>
            </a:pPr>
            <a:r>
              <a:rPr lang="en" sz="1800"/>
              <a:t>Ask if you are under arrest or free to leave. 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1800"/>
              <a:buChar char="•"/>
            </a:pPr>
            <a:r>
              <a:rPr lang="en" sz="1800" b="1"/>
              <a:t>Remain silent and say you want to speak to an attorney. </a:t>
            </a:r>
            <a:endParaRPr b="1"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1800"/>
              <a:buChar char="•"/>
            </a:pPr>
            <a:r>
              <a:rPr lang="en" sz="1800"/>
              <a:t>You have the right not to be fingerprinted unless you’re being arrested.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1800"/>
              <a:buChar char="•"/>
            </a:pPr>
            <a:r>
              <a:rPr lang="en" sz="1800"/>
              <a:t>Police can search you if they have a reasonable suspicion that you are armed and dangerous. 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1800"/>
              <a:buChar char="•"/>
            </a:pPr>
            <a:r>
              <a:rPr lang="en" sz="1800"/>
              <a:t>If you have valid immigration documents and are over the age of 18, the law requires you to carry those documents on you. </a:t>
            </a:r>
            <a:endParaRPr sz="1800"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You have the right to an attorney. Ask to call a lawyer.</a:t>
            </a:r>
            <a:endParaRPr sz="1800"/>
          </a:p>
          <a:p>
            <a:pPr marL="34290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 b="1"/>
              <a:t>Never provide false documents!</a:t>
            </a:r>
            <a:endParaRPr/>
          </a:p>
        </p:txBody>
      </p:sp>
      <p:pic>
        <p:nvPicPr>
          <p:cNvPr id="441" name="Google Shape;441;p67"/>
          <p:cNvPicPr preferRelativeResize="0"/>
          <p:nvPr/>
        </p:nvPicPr>
        <p:blipFill rotWithShape="1">
          <a:blip r:embed="rId3">
            <a:alphaModFix/>
          </a:blip>
          <a:srcRect l="20237" t="22430" r="17051" b="3735"/>
          <a:stretch/>
        </p:blipFill>
        <p:spPr>
          <a:xfrm>
            <a:off x="7608016" y="1366225"/>
            <a:ext cx="1350171" cy="150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8"/>
          <p:cNvSpPr txBox="1">
            <a:spLocks noGrp="1"/>
          </p:cNvSpPr>
          <p:nvPr>
            <p:ph type="title"/>
          </p:nvPr>
        </p:nvSpPr>
        <p:spPr>
          <a:xfrm>
            <a:off x="596542" y="380828"/>
            <a:ext cx="41553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n" sz="3000"/>
              <a:t>How to Be Prepared</a:t>
            </a:r>
            <a:endParaRPr/>
          </a:p>
        </p:txBody>
      </p:sp>
      <p:sp>
        <p:nvSpPr>
          <p:cNvPr id="447" name="Google Shape;447;p68"/>
          <p:cNvSpPr txBox="1">
            <a:spLocks noGrp="1"/>
          </p:cNvSpPr>
          <p:nvPr>
            <p:ph type="body" idx="1"/>
          </p:nvPr>
        </p:nvSpPr>
        <p:spPr>
          <a:xfrm>
            <a:off x="628650" y="1081926"/>
            <a:ext cx="7886700" cy="3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Know your rights in case an officer asks you questions or comes to your home.</a:t>
            </a:r>
            <a:endParaRPr>
              <a:solidFill>
                <a:schemeClr val="dk1"/>
              </a:solidFill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Memorize phone numbers for your family members and/or an attorney/organization that you trust. </a:t>
            </a:r>
            <a:r>
              <a:rPr lang="en" sz="2000" b="1">
                <a:solidFill>
                  <a:schemeClr val="dk1"/>
                </a:solidFill>
              </a:rPr>
              <a:t>You might only be able to make one phone call while detained!</a:t>
            </a:r>
            <a:endParaRPr>
              <a:solidFill>
                <a:schemeClr val="dk1"/>
              </a:solidFill>
            </a:endParaRPr>
          </a:p>
          <a:p>
            <a:pPr marL="177800" lvl="0" indent="-177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Think of a U.S. citizen or someone with immigration status that you trust who can pay bond if you are granted one by an immigration judge.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9"/>
          <p:cNvSpPr txBox="1">
            <a:spLocks noGrp="1"/>
          </p:cNvSpPr>
          <p:nvPr>
            <p:ph type="title"/>
          </p:nvPr>
        </p:nvSpPr>
        <p:spPr>
          <a:xfrm>
            <a:off x="576210" y="92341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n" sz="3000"/>
              <a:t>Arrest and Detention</a:t>
            </a:r>
            <a:endParaRPr sz="3000">
              <a:solidFill>
                <a:srgbClr val="7B9899"/>
              </a:solidFill>
            </a:endParaRPr>
          </a:p>
        </p:txBody>
      </p:sp>
      <p:sp>
        <p:nvSpPr>
          <p:cNvPr id="454" name="Google Shape;454;p6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12/8/20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6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www.miracoalition.org</a:t>
            </a:r>
            <a:endParaRPr/>
          </a:p>
        </p:txBody>
      </p:sp>
      <p:sp>
        <p:nvSpPr>
          <p:cNvPr id="456" name="Google Shape;456;p69"/>
          <p:cNvSpPr txBox="1">
            <a:spLocks noGrp="1"/>
          </p:cNvSpPr>
          <p:nvPr>
            <p:ph type="body" idx="1"/>
          </p:nvPr>
        </p:nvSpPr>
        <p:spPr>
          <a:xfrm>
            <a:off x="1369219" y="1145381"/>
            <a:ext cx="6378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2530"/>
              </a:buClr>
              <a:buSzPts val="21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7800" lvl="0" indent="-38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2100"/>
              <a:buNone/>
            </a:pPr>
            <a:endParaRPr/>
          </a:p>
        </p:txBody>
      </p:sp>
      <p:sp>
        <p:nvSpPr>
          <p:cNvPr id="457" name="Google Shape;457;p69"/>
          <p:cNvSpPr/>
          <p:nvPr/>
        </p:nvSpPr>
        <p:spPr>
          <a:xfrm>
            <a:off x="337575" y="1085750"/>
            <a:ext cx="6229500" cy="3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arrested or detained, </a:t>
            </a:r>
            <a:r>
              <a:rPr lang="en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anything or take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“voluntary departure” 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the guidance of a lawyer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Rely on immigration agents to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with information about your rights; ask a lawyer for facts.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a right to: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Remain silent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a lawyer or family member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visited in detention by a lawyer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1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your consulate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2358847"/>
            <a:ext cx="2921000" cy="177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69"/>
          <p:cNvSpPr txBox="1"/>
          <p:nvPr/>
        </p:nvSpPr>
        <p:spPr>
          <a:xfrm>
            <a:off x="993025" y="4397700"/>
            <a:ext cx="60087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use the </a:t>
            </a:r>
            <a:r>
              <a:rPr lang="en" sz="21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online detainee locator</a:t>
            </a: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find someone who has been detained by immigration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0"/>
          <p:cNvSpPr txBox="1">
            <a:spLocks noGrp="1"/>
          </p:cNvSpPr>
          <p:nvPr>
            <p:ph type="title"/>
          </p:nvPr>
        </p:nvSpPr>
        <p:spPr>
          <a:xfrm>
            <a:off x="628650" y="434325"/>
            <a:ext cx="6190800" cy="516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Release on Bond</a:t>
            </a:r>
            <a:endParaRPr/>
          </a:p>
        </p:txBody>
      </p:sp>
      <p:sp>
        <p:nvSpPr>
          <p:cNvPr id="465" name="Google Shape;465;p7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lvl="0" indent="-292100" algn="l" rtl="0">
              <a:spcBef>
                <a:spcPts val="400"/>
              </a:spcBef>
              <a:spcAft>
                <a:spcPts val="0"/>
              </a:spcAft>
              <a:buSzPts val="2000"/>
              <a:buFont typeface="Roboto"/>
              <a:buChar char="•"/>
            </a:pPr>
            <a:r>
              <a:rPr lang="en" sz="2000"/>
              <a:t>Immigration enforcement can choose to place individuals it is trying to deport in immigration detention</a:t>
            </a:r>
            <a:endParaRPr sz="2000"/>
          </a:p>
          <a:p>
            <a:pPr marL="342900" lvl="0" indent="-2921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If detained, many individuals are able to request release on </a:t>
            </a:r>
            <a:r>
              <a:rPr lang="en" sz="2000" b="1"/>
              <a:t>bond</a:t>
            </a:r>
            <a:r>
              <a:rPr lang="en" sz="2000"/>
              <a:t> while their case is pending.</a:t>
            </a:r>
            <a:endParaRPr sz="2000"/>
          </a:p>
          <a:p>
            <a:pPr marL="685800" lvl="1" indent="-2921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You can request the immigration judge to review the bond decision</a:t>
            </a:r>
            <a:endParaRPr sz="2000" b="1"/>
          </a:p>
          <a:p>
            <a:pPr marL="685800" lvl="1" indent="-2921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It helps to show strong family and community ties</a:t>
            </a:r>
            <a:endParaRPr sz="2000" b="1"/>
          </a:p>
          <a:p>
            <a:pPr marL="685800" lvl="1" indent="-2921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Only someone who is a US citizen or has lawful immigration status should go to immigration to pay the bond</a:t>
            </a:r>
            <a:endParaRPr sz="2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4"/>
          <p:cNvSpPr txBox="1">
            <a:spLocks noGrp="1"/>
          </p:cNvSpPr>
          <p:nvPr>
            <p:ph type="ctrTitle"/>
          </p:nvPr>
        </p:nvSpPr>
        <p:spPr>
          <a:xfrm>
            <a:off x="989185" y="1936500"/>
            <a:ext cx="78495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</a:pPr>
            <a:r>
              <a:rPr lang="en"/>
              <a:t>Quick Overview of Immigration Enforcement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 txBox="1">
            <a:spLocks noGrp="1"/>
          </p:cNvSpPr>
          <p:nvPr>
            <p:ph type="title"/>
          </p:nvPr>
        </p:nvSpPr>
        <p:spPr>
          <a:xfrm>
            <a:off x="583066" y="77445"/>
            <a:ext cx="8382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n" sz="3000"/>
              <a:t>The Immigration System: </a:t>
            </a:r>
            <a:br>
              <a:rPr lang="en" sz="3000"/>
            </a:br>
            <a:r>
              <a:rPr lang="en" sz="3000"/>
              <a:t>Department of Homeland Security</a:t>
            </a:r>
            <a:endParaRPr/>
          </a:p>
        </p:txBody>
      </p:sp>
      <p:sp>
        <p:nvSpPr>
          <p:cNvPr id="325" name="Google Shape;325;p55"/>
          <p:cNvSpPr txBox="1">
            <a:spLocks noGrp="1"/>
          </p:cNvSpPr>
          <p:nvPr>
            <p:ph type="body" idx="1"/>
          </p:nvPr>
        </p:nvSpPr>
        <p:spPr>
          <a:xfrm>
            <a:off x="481615" y="1305606"/>
            <a:ext cx="80337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2530"/>
              </a:buClr>
              <a:buSzPts val="2000"/>
              <a:buNone/>
            </a:pPr>
            <a:endParaRPr sz="2000"/>
          </a:p>
          <a:p>
            <a:pPr marL="2794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2100"/>
              <a:buNone/>
            </a:pPr>
            <a:endParaRPr/>
          </a:p>
        </p:txBody>
      </p:sp>
      <p:grpSp>
        <p:nvGrpSpPr>
          <p:cNvPr id="326" name="Google Shape;326;p55"/>
          <p:cNvGrpSpPr/>
          <p:nvPr/>
        </p:nvGrpSpPr>
        <p:grpSpPr>
          <a:xfrm>
            <a:off x="1537716" y="1238438"/>
            <a:ext cx="5921380" cy="3642766"/>
            <a:chOff x="0" y="0"/>
            <a:chExt cx="6400800" cy="4622799"/>
          </a:xfrm>
        </p:grpSpPr>
        <p:sp>
          <p:nvSpPr>
            <p:cNvPr id="327" name="Google Shape;327;p55"/>
            <p:cNvSpPr/>
            <p:nvPr/>
          </p:nvSpPr>
          <p:spPr>
            <a:xfrm>
              <a:off x="0" y="0"/>
              <a:ext cx="6400800" cy="2080200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8240"/>
              </a:srgbClr>
            </a:solidFill>
            <a:ln w="12700" cap="flat" cmpd="sng">
              <a:solidFill>
                <a:srgbClr val="CCD3EA">
                  <a:alpha val="8824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5"/>
            <p:cNvSpPr/>
            <p:nvPr/>
          </p:nvSpPr>
          <p:spPr>
            <a:xfrm>
              <a:off x="192024" y="277368"/>
              <a:ext cx="1880100" cy="1525500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5"/>
            <p:cNvSpPr/>
            <p:nvPr/>
          </p:nvSpPr>
          <p:spPr>
            <a:xfrm rot="10800000">
              <a:off x="192159" y="2080299"/>
              <a:ext cx="1880100" cy="25425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55"/>
            <p:cNvSpPr txBox="1"/>
            <p:nvPr/>
          </p:nvSpPr>
          <p:spPr>
            <a:xfrm>
              <a:off x="249848" y="2080259"/>
              <a:ext cx="1764600" cy="24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675" tIns="90675" rIns="90675" bIns="906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Immigration Police / Enforcement, Detention &amp; Deportation, representing the DHS in immigration proceedings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5"/>
            <p:cNvSpPr/>
            <p:nvPr/>
          </p:nvSpPr>
          <p:spPr>
            <a:xfrm>
              <a:off x="2260282" y="277368"/>
              <a:ext cx="1880100" cy="1525500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5"/>
            <p:cNvSpPr/>
            <p:nvPr/>
          </p:nvSpPr>
          <p:spPr>
            <a:xfrm rot="10800000">
              <a:off x="2260417" y="2080299"/>
              <a:ext cx="1880100" cy="25425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5"/>
            <p:cNvSpPr txBox="1"/>
            <p:nvPr/>
          </p:nvSpPr>
          <p:spPr>
            <a:xfrm>
              <a:off x="2318106" y="2080259"/>
              <a:ext cx="1764600" cy="24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675" tIns="90675" rIns="90675" bIns="906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Enforcement at the border and within 100 miles of the border, checkpoints, and ports of entries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5"/>
            <p:cNvSpPr/>
            <p:nvPr/>
          </p:nvSpPr>
          <p:spPr>
            <a:xfrm>
              <a:off x="4328541" y="277368"/>
              <a:ext cx="1880100" cy="1525500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55"/>
            <p:cNvSpPr/>
            <p:nvPr/>
          </p:nvSpPr>
          <p:spPr>
            <a:xfrm rot="10800000">
              <a:off x="4328676" y="2080299"/>
              <a:ext cx="1880100" cy="25425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55"/>
            <p:cNvSpPr txBox="1"/>
            <p:nvPr/>
          </p:nvSpPr>
          <p:spPr>
            <a:xfrm>
              <a:off x="4386365" y="2080259"/>
              <a:ext cx="1764600" cy="24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675" tIns="90675" rIns="90675" bIns="906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Adjudicates petitions for immigration benefits (asylum, green cards, citizenship, special visas)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7" name="Google Shape;337;p55"/>
          <p:cNvSpPr txBox="1"/>
          <p:nvPr/>
        </p:nvSpPr>
        <p:spPr>
          <a:xfrm>
            <a:off x="1956415" y="1702160"/>
            <a:ext cx="1329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Immigration &amp; Customs Enforcement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5"/>
          <p:cNvSpPr txBox="1"/>
          <p:nvPr/>
        </p:nvSpPr>
        <p:spPr>
          <a:xfrm>
            <a:off x="3932502" y="1702166"/>
            <a:ext cx="1131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Customs &amp; Border Protection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5"/>
          <p:cNvSpPr txBox="1"/>
          <p:nvPr/>
        </p:nvSpPr>
        <p:spPr>
          <a:xfrm>
            <a:off x="5660576" y="1702160"/>
            <a:ext cx="150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 Citizenship &amp; Immigration Services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6"/>
          <p:cNvSpPr txBox="1">
            <a:spLocks noGrp="1"/>
          </p:cNvSpPr>
          <p:nvPr>
            <p:ph type="title"/>
          </p:nvPr>
        </p:nvSpPr>
        <p:spPr>
          <a:xfrm>
            <a:off x="643079" y="263110"/>
            <a:ext cx="6574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1AB"/>
              </a:buClr>
              <a:buSzPts val="2700"/>
              <a:buFont typeface="Roboto"/>
              <a:buNone/>
            </a:pPr>
            <a:r>
              <a:rPr lang="en" sz="2700" b="1"/>
              <a:t>How People May </a:t>
            </a:r>
            <a:r>
              <a:rPr lang="en" sz="2700"/>
              <a:t>C</a:t>
            </a:r>
            <a:r>
              <a:rPr lang="en" sz="2700" b="1"/>
              <a:t>ome into Contact with Immigration </a:t>
            </a:r>
            <a:r>
              <a:rPr lang="en" sz="2700"/>
              <a:t>E</a:t>
            </a:r>
            <a:r>
              <a:rPr lang="en" sz="2700" b="1"/>
              <a:t>nforcement</a:t>
            </a:r>
            <a:endParaRPr/>
          </a:p>
        </p:txBody>
      </p:sp>
      <p:sp>
        <p:nvSpPr>
          <p:cNvPr id="346" name="Google Shape;346;p56"/>
          <p:cNvSpPr txBox="1">
            <a:spLocks noGrp="1"/>
          </p:cNvSpPr>
          <p:nvPr>
            <p:ph type="body" idx="1"/>
          </p:nvPr>
        </p:nvSpPr>
        <p:spPr>
          <a:xfrm>
            <a:off x="901826" y="1090975"/>
            <a:ext cx="7239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2530"/>
              </a:buClr>
              <a:buSzPts val="2800"/>
              <a:buNone/>
            </a:pPr>
            <a:endParaRPr sz="2800"/>
          </a:p>
          <a:p>
            <a:pPr marL="177800" lvl="0" indent="-152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2400"/>
              <a:buChar char="•"/>
            </a:pPr>
            <a:r>
              <a:rPr lang="en" sz="2400"/>
              <a:t>Contact with the criminal system</a:t>
            </a:r>
            <a:endParaRPr sz="2400"/>
          </a:p>
          <a:p>
            <a:pPr marL="177800" lvl="0" indent="-152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Applying for a benefit at USCIS, while having a removal order or criminal charge</a:t>
            </a:r>
            <a:endParaRPr sz="2400"/>
          </a:p>
          <a:p>
            <a:pPr marL="177800" lvl="0" indent="-152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2400"/>
              <a:buChar char="•"/>
            </a:pPr>
            <a:r>
              <a:rPr lang="en" sz="2400"/>
              <a:t>Green card holders returning from travel</a:t>
            </a:r>
            <a:endParaRPr sz="2400"/>
          </a:p>
          <a:p>
            <a:pPr marL="177800" lvl="0" indent="-152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2400"/>
              <a:buChar char="•"/>
            </a:pPr>
            <a:r>
              <a:rPr lang="en" sz="2400"/>
              <a:t>Raids &amp; targeted enforcement</a:t>
            </a:r>
            <a:endParaRPr sz="2400"/>
          </a:p>
          <a:p>
            <a:pPr marL="177800" lvl="0" indent="-152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Other limited circumstances</a:t>
            </a:r>
            <a:endParaRPr sz="2400"/>
          </a:p>
        </p:txBody>
      </p:sp>
      <p:pic>
        <p:nvPicPr>
          <p:cNvPr id="347" name="Google Shape;34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450" y="3265676"/>
            <a:ext cx="1813224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7077" y="1197724"/>
            <a:ext cx="1885950" cy="60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"/>
          <p:cNvSpPr txBox="1">
            <a:spLocks noGrp="1"/>
          </p:cNvSpPr>
          <p:nvPr>
            <p:ph type="title"/>
          </p:nvPr>
        </p:nvSpPr>
        <p:spPr>
          <a:xfrm>
            <a:off x="541795" y="420103"/>
            <a:ext cx="5289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n" sz="3000"/>
              <a:t>Reasons for Deportation</a:t>
            </a:r>
            <a:endParaRPr/>
          </a:p>
        </p:txBody>
      </p:sp>
      <p:grpSp>
        <p:nvGrpSpPr>
          <p:cNvPr id="355" name="Google Shape;355;p57"/>
          <p:cNvGrpSpPr/>
          <p:nvPr/>
        </p:nvGrpSpPr>
        <p:grpSpPr>
          <a:xfrm>
            <a:off x="-2709229" y="629725"/>
            <a:ext cx="11016180" cy="4920750"/>
            <a:chOff x="-5510474" y="-843685"/>
            <a:chExt cx="12910090" cy="6561000"/>
          </a:xfrm>
        </p:grpSpPr>
        <p:sp>
          <p:nvSpPr>
            <p:cNvPr id="356" name="Google Shape;356;p57"/>
            <p:cNvSpPr/>
            <p:nvPr/>
          </p:nvSpPr>
          <p:spPr>
            <a:xfrm>
              <a:off x="-5510474" y="-843685"/>
              <a:ext cx="6561000" cy="6561000"/>
            </a:xfrm>
            <a:prstGeom prst="blockArc">
              <a:avLst>
                <a:gd name="adj1" fmla="val 18900000"/>
                <a:gd name="adj2" fmla="val 2700000"/>
                <a:gd name="adj3" fmla="val 329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57"/>
            <p:cNvSpPr/>
            <p:nvPr/>
          </p:nvSpPr>
          <p:spPr>
            <a:xfrm>
              <a:off x="533371" y="380999"/>
              <a:ext cx="6849600" cy="7497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57"/>
            <p:cNvSpPr txBox="1"/>
            <p:nvPr/>
          </p:nvSpPr>
          <p:spPr>
            <a:xfrm>
              <a:off x="533371" y="380999"/>
              <a:ext cx="6849600" cy="7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635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Roboto"/>
                <a:buNone/>
              </a:pPr>
              <a:r>
                <a:rPr lang="en"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Lack of lawful status </a:t>
              </a: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7"/>
            <p:cNvSpPr/>
            <p:nvPr/>
          </p:nvSpPr>
          <p:spPr>
            <a:xfrm>
              <a:off x="81404" y="280971"/>
              <a:ext cx="937200" cy="9372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57"/>
            <p:cNvSpPr/>
            <p:nvPr/>
          </p:nvSpPr>
          <p:spPr>
            <a:xfrm>
              <a:off x="979880" y="1208889"/>
              <a:ext cx="6419700" cy="13311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57"/>
            <p:cNvSpPr txBox="1"/>
            <p:nvPr/>
          </p:nvSpPr>
          <p:spPr>
            <a:xfrm>
              <a:off x="979880" y="1208889"/>
              <a:ext cx="6419700" cy="13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6350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Criminal grounds, including: </a:t>
              </a: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Roboto"/>
                <a:buNone/>
              </a:pPr>
              <a:r>
                <a:rPr lang="en" sz="12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" sz="11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Nearly all drug convictions</a:t>
              </a: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None/>
              </a:pPr>
              <a:r>
                <a:rPr lang="en" sz="11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Some d</a:t>
              </a:r>
              <a:r>
                <a:rPr lang="en" sz="11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omestic violence, violation of protection order</a:t>
              </a: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None/>
              </a:pPr>
              <a:r>
                <a:rPr lang="en" sz="11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Some t</a:t>
              </a:r>
              <a:r>
                <a:rPr lang="en" sz="11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heft, fraud, and much more!</a:t>
              </a: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7"/>
            <p:cNvSpPr/>
            <p:nvPr/>
          </p:nvSpPr>
          <p:spPr>
            <a:xfrm>
              <a:off x="511269" y="1405833"/>
              <a:ext cx="937200" cy="9372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7"/>
            <p:cNvSpPr/>
            <p:nvPr/>
          </p:nvSpPr>
          <p:spPr>
            <a:xfrm>
              <a:off x="979880" y="2776817"/>
              <a:ext cx="6419700" cy="7497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7"/>
            <p:cNvSpPr txBox="1"/>
            <p:nvPr/>
          </p:nvSpPr>
          <p:spPr>
            <a:xfrm>
              <a:off x="979905" y="2770967"/>
              <a:ext cx="6419700" cy="7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6350" tIns="43800" rIns="43800" bIns="4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Roboto"/>
                <a:buNone/>
              </a:pPr>
              <a:r>
                <a:rPr lang="en" sz="20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Immigration violations / </a:t>
              </a:r>
              <a:r>
                <a:rPr lang="en" sz="2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</a:t>
              </a:r>
              <a:r>
                <a:rPr lang="en" sz="20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raud</a:t>
              </a: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7"/>
            <p:cNvSpPr/>
            <p:nvPr/>
          </p:nvSpPr>
          <p:spPr>
            <a:xfrm>
              <a:off x="511281" y="2629170"/>
              <a:ext cx="937200" cy="9372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7"/>
            <p:cNvSpPr/>
            <p:nvPr/>
          </p:nvSpPr>
          <p:spPr>
            <a:xfrm>
              <a:off x="550016" y="3749279"/>
              <a:ext cx="6849600" cy="7497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7"/>
            <p:cNvSpPr txBox="1"/>
            <p:nvPr/>
          </p:nvSpPr>
          <p:spPr>
            <a:xfrm>
              <a:off x="550016" y="3749279"/>
              <a:ext cx="6849600" cy="7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6350" tIns="43800" rIns="43800" bIns="4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Roboto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Security related grounds (gang involvement, terrorism)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7"/>
            <p:cNvSpPr/>
            <p:nvPr/>
          </p:nvSpPr>
          <p:spPr>
            <a:xfrm>
              <a:off x="81404" y="3655557"/>
              <a:ext cx="937200" cy="9372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57"/>
          <p:cNvSpPr/>
          <p:nvPr/>
        </p:nvSpPr>
        <p:spPr>
          <a:xfrm>
            <a:off x="6615360" y="1885945"/>
            <a:ext cx="2275500" cy="14289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7"/>
          <p:cNvSpPr txBox="1"/>
          <p:nvPr/>
        </p:nvSpPr>
        <p:spPr>
          <a:xfrm>
            <a:off x="6842950" y="2063500"/>
            <a:ext cx="1820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Sometimes, relatively minor and non-violent offenses can lead to </a:t>
            </a:r>
            <a:r>
              <a:rPr lang="en" sz="12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mandatory</a:t>
            </a:r>
            <a:r>
              <a:rPr lang="en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deportation even for green card holders!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8"/>
          <p:cNvSpPr txBox="1">
            <a:spLocks noGrp="1"/>
          </p:cNvSpPr>
          <p:nvPr>
            <p:ph type="title"/>
          </p:nvPr>
        </p:nvSpPr>
        <p:spPr>
          <a:xfrm>
            <a:off x="585839" y="434337"/>
            <a:ext cx="62721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n" sz="3000"/>
              <a:t>Who is at Risk of Deportation?</a:t>
            </a:r>
            <a:endParaRPr/>
          </a:p>
        </p:txBody>
      </p:sp>
      <p:sp>
        <p:nvSpPr>
          <p:cNvPr id="377" name="Google Shape;377;p58"/>
          <p:cNvSpPr txBox="1">
            <a:spLocks noGrp="1"/>
          </p:cNvSpPr>
          <p:nvPr>
            <p:ph type="body" idx="1"/>
          </p:nvPr>
        </p:nvSpPr>
        <p:spPr>
          <a:xfrm>
            <a:off x="523650" y="14111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2530"/>
              </a:buClr>
              <a:buSzPts val="2200"/>
              <a:buChar char="•"/>
            </a:pPr>
            <a:r>
              <a:rPr lang="en" sz="2200"/>
              <a:t>Anyone who is not a U.S. citizen can be vulnerable if they fall under a ground of deportation such as criminal charges or a prior order of deportation.</a:t>
            </a:r>
            <a:endParaRPr sz="2300"/>
          </a:p>
          <a:p>
            <a:pPr marL="520700" lvl="1" indent="-190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Unauthorized / Undocumented immigrants </a:t>
            </a:r>
            <a:endParaRPr sz="2000"/>
          </a:p>
          <a:p>
            <a:pPr marL="520700" lvl="1" indent="-190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People with asylum or refugee status or some other form of protection</a:t>
            </a:r>
            <a:endParaRPr sz="2000"/>
          </a:p>
          <a:p>
            <a:pPr marL="520700" lvl="1" indent="-190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Lawful permanent residents  (green card holders)</a:t>
            </a:r>
            <a:endParaRPr sz="2000"/>
          </a:p>
          <a:p>
            <a:pPr marL="520700" lvl="1" indent="-190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Non-immigrants (visitors, students, etc.)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8" name="Google Shape;37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9900" y="3485375"/>
            <a:ext cx="1613475" cy="10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>
            <a:spLocks noGrp="1"/>
          </p:cNvSpPr>
          <p:nvPr>
            <p:ph type="ctrTitle"/>
          </p:nvPr>
        </p:nvSpPr>
        <p:spPr>
          <a:xfrm>
            <a:off x="989185" y="1936500"/>
            <a:ext cx="78495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</a:pPr>
            <a:r>
              <a:rPr lang="en"/>
              <a:t>Know Your Rights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</a:pPr>
            <a:r>
              <a:rPr lang="en"/>
              <a:t>in Interactions with Immigration Enforcement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0"/>
          <p:cNvSpPr txBox="1">
            <a:spLocks noGrp="1"/>
          </p:cNvSpPr>
          <p:nvPr>
            <p:ph type="title"/>
          </p:nvPr>
        </p:nvSpPr>
        <p:spPr>
          <a:xfrm>
            <a:off x="564435" y="423635"/>
            <a:ext cx="3751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1AB"/>
              </a:buClr>
              <a:buSzPts val="3000"/>
              <a:buFont typeface="Roboto"/>
              <a:buNone/>
            </a:pPr>
            <a:r>
              <a:rPr lang="en" sz="3000"/>
              <a:t>Basic Rights</a:t>
            </a:r>
            <a:endParaRPr/>
          </a:p>
        </p:txBody>
      </p:sp>
      <p:sp>
        <p:nvSpPr>
          <p:cNvPr id="390" name="Google Shape;390;p60"/>
          <p:cNvSpPr txBox="1">
            <a:spLocks noGrp="1"/>
          </p:cNvSpPr>
          <p:nvPr>
            <p:ph type="body" idx="1"/>
          </p:nvPr>
        </p:nvSpPr>
        <p:spPr>
          <a:xfrm>
            <a:off x="471500" y="1299450"/>
            <a:ext cx="8290200" cy="28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2530"/>
              </a:buClr>
              <a:buSzPts val="2500"/>
              <a:buChar char="•"/>
            </a:pPr>
            <a:r>
              <a:rPr lang="en" sz="2500"/>
              <a:t>Everyone living in the U.S. has certain basic rights under the U.S. Constitution, regardless of immigration status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2800"/>
              <a:buNone/>
            </a:pPr>
            <a:endParaRPr sz="2500"/>
          </a:p>
          <a:p>
            <a:pPr marL="177800" lvl="0" indent="-158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2500"/>
              <a:buChar char="•"/>
            </a:pPr>
            <a:r>
              <a:rPr lang="en" sz="2500"/>
              <a:t>It is important to assert these rights and protect our basic rights</a:t>
            </a:r>
            <a:endParaRPr sz="1800"/>
          </a:p>
        </p:txBody>
      </p:sp>
      <p:pic>
        <p:nvPicPr>
          <p:cNvPr id="391" name="Google Shape;39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1025" y="3111926"/>
            <a:ext cx="2828475" cy="19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1"/>
          <p:cNvSpPr txBox="1">
            <a:spLocks noGrp="1"/>
          </p:cNvSpPr>
          <p:nvPr>
            <p:ph type="title"/>
          </p:nvPr>
        </p:nvSpPr>
        <p:spPr>
          <a:xfrm>
            <a:off x="471488" y="325753"/>
            <a:ext cx="28137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1AB"/>
              </a:buClr>
              <a:buSzPct val="100000"/>
              <a:buFont typeface="Roboto"/>
              <a:buNone/>
            </a:pPr>
            <a:r>
              <a:rPr lang="en" sz="3000"/>
              <a:t>Rights Card</a:t>
            </a:r>
            <a:endParaRPr/>
          </a:p>
        </p:txBody>
      </p:sp>
      <p:sp>
        <p:nvSpPr>
          <p:cNvPr id="397" name="Google Shape;397;p61"/>
          <p:cNvSpPr txBox="1">
            <a:spLocks noGrp="1"/>
          </p:cNvSpPr>
          <p:nvPr>
            <p:ph type="body" idx="1"/>
          </p:nvPr>
        </p:nvSpPr>
        <p:spPr>
          <a:xfrm>
            <a:off x="171242" y="1230695"/>
            <a:ext cx="4869600" cy="3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2530"/>
              </a:buClr>
              <a:buSzPts val="2400"/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https://www.ilrc.org/red-cards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2400"/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Multilingual Infographic for Using Rights Card</a:t>
            </a:r>
            <a:r>
              <a:rPr lang="en" sz="2400"/>
              <a:t>  </a:t>
            </a:r>
            <a:endParaRPr/>
          </a:p>
          <a:p>
            <a:pPr marL="177800" lvl="0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2200"/>
              <a:buChar char="•"/>
            </a:pPr>
            <a:r>
              <a:rPr lang="en" sz="2200"/>
              <a:t>Asserting the right to remain silent can be difficult.</a:t>
            </a:r>
            <a:endParaRPr sz="1900"/>
          </a:p>
          <a:p>
            <a:pPr marL="177800" lvl="0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12530"/>
              </a:buClr>
              <a:buSzPts val="2200"/>
              <a:buChar char="•"/>
            </a:pPr>
            <a:r>
              <a:rPr lang="en" sz="2200"/>
              <a:t>It’s helpful for people to have a rights card in their wallets that they can pull out and give to immigration agents or police. </a:t>
            </a:r>
            <a:endParaRPr sz="1900"/>
          </a:p>
        </p:txBody>
      </p:sp>
      <p:pic>
        <p:nvPicPr>
          <p:cNvPr id="398" name="Google Shape;398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4420" y="2322847"/>
            <a:ext cx="3731516" cy="2350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RA Powerpoint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RA Powerpoint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1044</Words>
  <Application>Microsoft Office PowerPoint</Application>
  <PresentationFormat>On-screen Show (16:9)</PresentationFormat>
  <Paragraphs>110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Noto Sans Symbols</vt:lpstr>
      <vt:lpstr>Arial</vt:lpstr>
      <vt:lpstr>Roboto</vt:lpstr>
      <vt:lpstr>Calibri</vt:lpstr>
      <vt:lpstr>Times New Roman</vt:lpstr>
      <vt:lpstr>Simple Light</vt:lpstr>
      <vt:lpstr>MIRA Powerpoint Template</vt:lpstr>
      <vt:lpstr>MIRA Powerpoint Template</vt:lpstr>
      <vt:lpstr>Know Your Rights</vt:lpstr>
      <vt:lpstr>Quick Overview of Immigration Enforcement</vt:lpstr>
      <vt:lpstr>The Immigration System:  Department of Homeland Security</vt:lpstr>
      <vt:lpstr>How People May Come into Contact with Immigration Enforcement</vt:lpstr>
      <vt:lpstr>Reasons for Deportation</vt:lpstr>
      <vt:lpstr>Who is at Risk of Deportation?</vt:lpstr>
      <vt:lpstr>Know Your Rights in Interactions with Immigration Enforcement</vt:lpstr>
      <vt:lpstr>Basic Rights</vt:lpstr>
      <vt:lpstr>Rights Card</vt:lpstr>
      <vt:lpstr>If Immigration Comes to Your Home...</vt:lpstr>
      <vt:lpstr>When can Law Enforcement  enter my home?</vt:lpstr>
      <vt:lpstr>Warrants</vt:lpstr>
      <vt:lpstr>Driver’s Licenses</vt:lpstr>
      <vt:lpstr>If You Are Stopped When Driving…</vt:lpstr>
      <vt:lpstr>If Immigration or Police Stops You in Public…</vt:lpstr>
      <vt:lpstr>How to Be Prepared</vt:lpstr>
      <vt:lpstr>Arrest and Detention</vt:lpstr>
      <vt:lpstr>Release on Bond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Diann Baylis</dc:creator>
  <cp:lastModifiedBy>Diann Baylis</cp:lastModifiedBy>
  <cp:revision>1</cp:revision>
  <dcterms:modified xsi:type="dcterms:W3CDTF">2025-04-13T22:55:38Z</dcterms:modified>
</cp:coreProperties>
</file>